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L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80" r:id="rId18"/>
    <p:sldId id="275" r:id="rId19"/>
    <p:sldId id="276" r:id="rId20"/>
    <p:sldId id="277" r:id="rId21"/>
    <p:sldId id="278" r:id="rId22"/>
    <p:sldId id="281" r:id="rId23"/>
    <p:sldId id="282" r:id="rId24"/>
    <p:sldId id="283" r:id="rId25"/>
    <p:sldId id="284" r:id="rId26"/>
    <p:sldId id="279" r:id="rId27"/>
    <p:sldId id="273" r:id="rId28"/>
    <p:sldId id="271" r:id="rId29"/>
    <p:sldId id="27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EB2A6B80-5066-4D6B-9555-06B3D8002C62}" type="datetimeFigureOut">
              <a:rPr lang="en-US" smtClean="0"/>
              <a:t>5/23/2012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8371C2D0-6E13-4950-AA4D-3032ECEE508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FL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6" Type="http://schemas.openxmlformats.org/officeDocument/2006/relationships/video" Target="../media/media3.FLV"/><Relationship Id="rId11" Type="http://schemas.openxmlformats.org/officeDocument/2006/relationships/image" Target="../media/image30.png"/><Relationship Id="rId5" Type="http://schemas.microsoft.com/office/2007/relationships/media" Target="../media/media3.FLV"/><Relationship Id="rId10" Type="http://schemas.openxmlformats.org/officeDocument/2006/relationships/image" Target="../media/image29.png"/><Relationship Id="rId4" Type="http://schemas.openxmlformats.org/officeDocument/2006/relationships/video" Target="../media/media2.FLV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localhost/ecit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24" y="1149926"/>
            <a:ext cx="4506776" cy="2089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2325446" cy="2133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267200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spc="300" dirty="0" smtClean="0">
                <a:ln w="11430" cmpd="sng">
                  <a:solidFill>
                    <a:srgbClr val="7E97A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7E97A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7E97A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E-COMMERCE PROGRESS</a:t>
            </a:r>
            <a:endParaRPr lang="en-US" sz="5400" b="1" spc="300" dirty="0">
              <a:ln w="11430" cmpd="sng">
                <a:solidFill>
                  <a:srgbClr val="7E97A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7E97AD">
                      <a:tint val="83000"/>
                      <a:shade val="100000"/>
                      <a:satMod val="200000"/>
                    </a:srgbClr>
                  </a:gs>
                  <a:gs pos="75000">
                    <a:srgbClr val="7E97A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7E97AD">
                    <a:satMod val="220000"/>
                    <a:alpha val="3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96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03490"/>
            <a:ext cx="9144000" cy="4114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8991600" cy="441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8991600" cy="4495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0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3858" y="2514600"/>
            <a:ext cx="47939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ONLY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VIDEO SHARING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4038600" cy="40386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65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894" y="1447800"/>
            <a:ext cx="84362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IS ABOUT PROMOTING</a:t>
            </a:r>
            <a:endParaRPr lang="en-US" sz="4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43" y="2278797"/>
            <a:ext cx="90366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IS ABOUT BRANDING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3207603"/>
            <a:ext cx="78486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IS ABOUT </a:t>
            </a:r>
          </a:p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VISUAL MARKETING</a:t>
            </a:r>
            <a:endParaRPr lang="en-US" sz="4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51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end1.FL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" y="1600200"/>
            <a:ext cx="2667000" cy="3276600"/>
          </a:xfrm>
        </p:spPr>
      </p:pic>
      <p:sp>
        <p:nvSpPr>
          <p:cNvPr id="4" name="Rectangle 3"/>
          <p:cNvSpPr/>
          <p:nvPr/>
        </p:nvSpPr>
        <p:spPr>
          <a:xfrm>
            <a:off x="3733800" y="19975"/>
            <a:ext cx="5410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VISUAL MARKETING </a:t>
            </a:r>
          </a:p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EXAMPLE</a:t>
            </a:r>
            <a:endParaRPr lang="en-US" sz="4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  <p:pic>
        <p:nvPicPr>
          <p:cNvPr id="7" name="Blend2.FL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71801" y="1589635"/>
            <a:ext cx="2819400" cy="3287165"/>
          </a:xfrm>
          <a:prstGeom prst="rect">
            <a:avLst/>
          </a:prstGeom>
        </p:spPr>
      </p:pic>
      <p:pic>
        <p:nvPicPr>
          <p:cNvPr id="8" name="Blend3.FL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1" y="1589635"/>
            <a:ext cx="3056468" cy="32871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883" y="1981200"/>
            <a:ext cx="911025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OVER 160 MILLION VIEWER,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CAN YOU FIGURE IF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THE CONVERSION RATE IS 0.1%</a:t>
            </a:r>
          </a:p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HOW MUCH HE MAKES?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853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435" y="0"/>
            <a:ext cx="7624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YOUTUBE VID ON DETAILS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5" y="847164"/>
            <a:ext cx="8677966" cy="6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6858000" cy="487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33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 descr="F:\Ecommerce\large_article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5" y="838200"/>
            <a:ext cx="913014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27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4034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PROGRESS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33600"/>
            <a:ext cx="23254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1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5" y="872836"/>
            <a:ext cx="913014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14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2836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1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359060"/>
            <a:ext cx="9144001" cy="44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7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104"/>
            <a:ext cx="9134946" cy="5104096"/>
          </a:xfrm>
        </p:spPr>
      </p:pic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37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886"/>
            <a:ext cx="9134946" cy="5083313"/>
          </a:xfrm>
        </p:spPr>
      </p:pic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41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" y="707886"/>
            <a:ext cx="9130145" cy="5083313"/>
          </a:xfrm>
        </p:spPr>
      </p:pic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21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2836"/>
            <a:ext cx="9296399" cy="49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2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CMS RELATED WITH :</a:t>
            </a:r>
          </a:p>
          <a:p>
            <a:pPr lvl="1"/>
            <a:r>
              <a:rPr lang="en-US" sz="3200" dirty="0" smtClean="0"/>
              <a:t>COMMERCIAL </a:t>
            </a:r>
          </a:p>
          <a:p>
            <a:pPr lvl="1"/>
            <a:r>
              <a:rPr lang="en-US" sz="3200" dirty="0" smtClean="0"/>
              <a:t>FINANCE</a:t>
            </a:r>
          </a:p>
          <a:p>
            <a:pPr lvl="1"/>
            <a:r>
              <a:rPr lang="en-US" sz="3200" dirty="0" smtClean="0"/>
              <a:t>LOGISTIC</a:t>
            </a:r>
          </a:p>
          <a:p>
            <a:pPr lvl="1"/>
            <a:r>
              <a:rPr lang="en-US" sz="3200" dirty="0" smtClean="0"/>
              <a:t>MARKETING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3912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WEB - COMMERCE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216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55" y="0"/>
            <a:ext cx="9130145" cy="15388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E_COMMERCE SOFT LAUNCH</a:t>
            </a:r>
          </a:p>
          <a:p>
            <a:pPr algn="ctr"/>
            <a:r>
              <a:rPr lang="en-US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ELECTRONIC-CITY.NET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318128"/>
            <a:ext cx="8381999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14</a:t>
            </a:r>
            <a:r>
              <a:rPr lang="en-US" sz="7200" b="1" baseline="300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</a:t>
            </a:r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JUNE – 2012</a:t>
            </a:r>
          </a:p>
          <a:p>
            <a:pPr algn="ctr"/>
            <a:endParaRPr lang="en-US" sz="7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en-US" sz="4000" b="1" dirty="0" smtClean="0">
                <a:ln w="1143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MEETING INTERNAL</a:t>
            </a:r>
          </a:p>
          <a:p>
            <a:pPr algn="ctr"/>
            <a:r>
              <a:rPr lang="en-US" sz="4000" b="1" cap="none" spc="0" dirty="0" smtClean="0">
                <a:ln w="1143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</a:t>
            </a:r>
            <a:r>
              <a:rPr lang="en-US" sz="4000" b="1" cap="none" spc="0" baseline="30000" dirty="0" smtClean="0">
                <a:ln w="1143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</a:t>
            </a:r>
            <a:r>
              <a:rPr lang="en-US" sz="4000" b="1" cap="none" spc="0" dirty="0" smtClean="0">
                <a:ln w="1143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JUNE - 2012</a:t>
            </a:r>
            <a:endParaRPr lang="en-US" sz="4000" b="1" cap="none" spc="0" dirty="0">
              <a:ln w="11430"/>
              <a:solidFill>
                <a:schemeClr val="bg2">
                  <a:lumMod val="75000"/>
                  <a:lumOff val="2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00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9" y="474807"/>
            <a:ext cx="8665191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6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855" y="0"/>
            <a:ext cx="4310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SOCIAL MEDIA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12789"/>
            <a:ext cx="2729345" cy="1603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4071201"/>
            <a:ext cx="1845077" cy="1845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9" y="900223"/>
            <a:ext cx="1600199" cy="160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62" y="1917110"/>
            <a:ext cx="1437541" cy="1437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" y="900223"/>
            <a:ext cx="1928812" cy="1928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1809211"/>
            <a:ext cx="1584068" cy="1584068"/>
          </a:xfrm>
          <a:prstGeom prst="rect">
            <a:avLst/>
          </a:prstGeom>
          <a:scene3d>
            <a:camera prst="isometricOffAxis2Left"/>
            <a:lightRig rig="threePt" dir="t">
              <a:rot lat="0" lon="0" rev="1200000"/>
            </a:lightRig>
          </a:scene3d>
          <a:sp3d>
            <a:bevelT w="12700" prst="coolSlant"/>
            <a:bevelB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612010"/>
            <a:ext cx="2311196" cy="23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902548"/>
            <a:ext cx="9144000" cy="5041052"/>
          </a:xfrm>
        </p:spPr>
        <p:txBody>
          <a:bodyPr/>
          <a:lstStyle/>
          <a:p>
            <a:r>
              <a:rPr lang="en-US" dirty="0" smtClean="0"/>
              <a:t>POLLING</a:t>
            </a:r>
          </a:p>
          <a:p>
            <a:pPr lvl="1"/>
            <a:r>
              <a:rPr lang="en-US" dirty="0" smtClean="0"/>
              <a:t>BRAND AWARENES : IMPROVEMENT (%) GROWTH OVER COMPETITOR</a:t>
            </a:r>
          </a:p>
          <a:p>
            <a:pPr lvl="1"/>
            <a:r>
              <a:rPr lang="en-US" dirty="0" smtClean="0"/>
              <a:t>1000 + PARTICIPANT</a:t>
            </a:r>
          </a:p>
          <a:p>
            <a:r>
              <a:rPr lang="en-US" dirty="0" smtClean="0"/>
              <a:t>FANS FACEBOOK GROWTH : 100 % IMPROVEMENT EACH  MONTH ( 2 ACTIVATION A MONTH )</a:t>
            </a:r>
          </a:p>
          <a:p>
            <a:r>
              <a:rPr lang="en-US" dirty="0" smtClean="0"/>
              <a:t>TWITTERS FOLLOWER : IMPROVE 100% FOLLOWERS EACH MONTH ( 2 ACTIVATION A MONTH )</a:t>
            </a:r>
          </a:p>
          <a:p>
            <a:r>
              <a:rPr lang="en-US" dirty="0" smtClean="0"/>
              <a:t>SALES CONVERSION 20% – 30% FROM FOLLOWERS/FANS</a:t>
            </a:r>
          </a:p>
          <a:p>
            <a:r>
              <a:rPr lang="en-US" dirty="0" smtClean="0"/>
              <a:t>CONVERSATION : (AFTER 6 MONTH) 20 CONVERSATION A DAY</a:t>
            </a:r>
          </a:p>
          <a:p>
            <a:r>
              <a:rPr lang="en-US" dirty="0" smtClean="0"/>
              <a:t>WEBSITE TRAFFIC: 5000 HIT/MONTH, ADDITIONAL 2500+ EACH MONTH</a:t>
            </a:r>
          </a:p>
          <a:p>
            <a:r>
              <a:rPr lang="en-US" dirty="0" smtClean="0"/>
              <a:t>WHO TALK ABOUT US: 3% OF NUMBER OF FANS</a:t>
            </a:r>
          </a:p>
          <a:p>
            <a:r>
              <a:rPr lang="en-US" dirty="0" smtClean="0"/>
              <a:t>MONTHLY REPORT EACH MONTH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3960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SOCIAL MEDIA KPI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57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629" y="0"/>
            <a:ext cx="8106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REAL STORE ILLUSTRATION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930064"/>
            <a:ext cx="876300" cy="1474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9" y="853528"/>
            <a:ext cx="1600200" cy="1600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638300" y="1667142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49464" y="1667142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61430"/>
            <a:ext cx="1660820" cy="147415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638800" y="1653628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912444"/>
            <a:ext cx="2271486" cy="154128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371600" y="2590800"/>
            <a:ext cx="4800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363686"/>
            <a:ext cx="2466975" cy="18478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24150" y="4287611"/>
            <a:ext cx="16192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06" y="3225573"/>
            <a:ext cx="11525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073" y="0"/>
            <a:ext cx="78949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WEB </a:t>
            </a:r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STORE ILLUSTRATION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9" y="853528"/>
            <a:ext cx="1600200" cy="1600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490662" y="1667142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16292" y="1667142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72200" y="1630856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371600" y="2590800"/>
            <a:ext cx="4800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363686"/>
            <a:ext cx="2466975" cy="18478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24150" y="4287611"/>
            <a:ext cx="16192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06" y="3225573"/>
            <a:ext cx="1152525" cy="2124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35" y="1066800"/>
            <a:ext cx="1407965" cy="1248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13" y="1053675"/>
            <a:ext cx="1981200" cy="1386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36" y="1053676"/>
            <a:ext cx="2022764" cy="13869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0" y="3356758"/>
            <a:ext cx="2275342" cy="1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33600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48" y="1295400"/>
            <a:ext cx="9176148" cy="556259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43434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396</TotalTime>
  <Words>191</Words>
  <Application>Microsoft Office PowerPoint</Application>
  <PresentationFormat>On-screen Show (4:3)</PresentationFormat>
  <Paragraphs>51</Paragraphs>
  <Slides>29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26</cp:revision>
  <dcterms:created xsi:type="dcterms:W3CDTF">2012-05-22T01:47:33Z</dcterms:created>
  <dcterms:modified xsi:type="dcterms:W3CDTF">2012-05-23T06:18:17Z</dcterms:modified>
</cp:coreProperties>
</file>